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0.44380069524913102</c:v>
                </c:pt>
                <c:pt idx="1">
                  <c:v>0.5550405561993047</c:v>
                </c:pt>
                <c:pt idx="2">
                  <c:v>0</c:v>
                </c:pt>
                <c:pt idx="3">
                  <c:v>1.1587485515643101E-3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Sheet1!$I$2:$I$3</c:f>
              <c:numCache>
                <c:formatCode>0.0;;</c:formatCode>
                <c:ptCount val="2"/>
                <c:pt idx="0">
                  <c:v>7.8332508715100246</c:v>
                </c:pt>
                <c:pt idx="1">
                  <c:v>7.8332508715100246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2.1667491284899754</c:v>
                </c:pt>
                <c:pt idx="1">
                  <c:v>2.1667491284899754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Sheet1!$I$2:$I$3</c:f>
              <c:numCache>
                <c:formatCode>0.0;;</c:formatCode>
                <c:ptCount val="2"/>
                <c:pt idx="0">
                  <c:v>9.1329710352487226</c:v>
                </c:pt>
                <c:pt idx="1">
                  <c:v>9.1329710352487226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0.86702896475127744</c:v>
                </c:pt>
                <c:pt idx="1">
                  <c:v>0.86702896475127744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Sheet1!$I$2:$I$3</c:f>
              <c:numCache>
                <c:formatCode>0.0;;</c:formatCode>
                <c:ptCount val="2"/>
                <c:pt idx="0">
                  <c:v>9.5027583314334869</c:v>
                </c:pt>
                <c:pt idx="1">
                  <c:v>9.5027583314334869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0.49724166856651308</c:v>
                </c:pt>
                <c:pt idx="1">
                  <c:v>0.49724166856651308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Sheet1!$G$2:$G$3</c:f>
              <c:numCache>
                <c:formatCode>0.0;;</c:formatCode>
                <c:ptCount val="2"/>
                <c:pt idx="0">
                  <c:v>0</c:v>
                </c:pt>
                <c:pt idx="1">
                  <c:v>4.5188727254973653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Sheet1!$H$2:$H$3</c:f>
              <c:numCache>
                <c:formatCode>0.0;;</c:formatCode>
                <c:ptCount val="2"/>
                <c:pt idx="0">
                  <c:v>4.5188727254973653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5.4811272745026347</c:v>
                </c:pt>
                <c:pt idx="1">
                  <c:v>5.4811272745026347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Robert Jones &amp; Agnes Hunt Orthopaedic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Robert Jones &amp; Agnes Hunt Orthopaedic Hospital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Robert Jones &amp; Agnes Hunt Orthopaedic Hospital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Robert Jones &amp; Agnes Hunt Orthopaedic Hospital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Robert Jones &amp; Agnes Hunt Orthopaedic Hospital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Robert Jones &amp; Agnes Hunt Orthopaedic Hospital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Robert Jones &amp; Agnes Hunt Orthopaedic Hospital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(853)</c:v>
                </c:pt>
                <c:pt idx="1">
                  <c:v>Robert Jones &amp; Agnes Hunt Orthopaedic Hospital (853)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(853)</c:v>
                </c:pt>
                <c:pt idx="1">
                  <c:v>Robert Jones &amp; Agnes Hunt Orthopaedic Hospital (853)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(853)</c:v>
                </c:pt>
                <c:pt idx="1">
                  <c:v>Robert Jones &amp; Agnes Hunt Orthopaedic Hospital (853)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(853)</c:v>
                </c:pt>
                <c:pt idx="1">
                  <c:v>Robert Jones &amp; Agnes Hunt Orthopaedic Hospital (853)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(853)</c:v>
                </c:pt>
                <c:pt idx="1">
                  <c:v>Robert Jones &amp; Agnes Hunt Orthopaedic Hospital (853)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(853)</c:v>
                </c:pt>
                <c:pt idx="1">
                  <c:v>Robert Jones &amp; Agnes Hunt Orthopaedic Hospital (853)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(853)</c:v>
                </c:pt>
                <c:pt idx="1">
                  <c:v>Robert Jones &amp; Agnes Hunt Orthopaedic Hospital (853)</c:v>
                </c:pt>
              </c:strCache>
            </c:strRef>
          </c:cat>
          <c:val>
            <c:numRef>
              <c:f>Sheet1!$J$2:$J$3</c:f>
              <c:numCache>
                <c:formatCode>0.0;;</c:formatCode>
                <c:ptCount val="2"/>
                <c:pt idx="0">
                  <c:v>9.8953327889065008</c:v>
                </c:pt>
                <c:pt idx="1">
                  <c:v>9.8953327889065008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0.10466721109349919</c:v>
                </c:pt>
                <c:pt idx="1">
                  <c:v>0.10466721109349919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(731)</c:v>
                </c:pt>
                <c:pt idx="1">
                  <c:v>Robert Jones &amp; Agnes Hunt Orthopaedic Hospital (731)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(731)</c:v>
                </c:pt>
                <c:pt idx="1">
                  <c:v>Robert Jones &amp; Agnes Hunt Orthopaedic Hospital (731)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(731)</c:v>
                </c:pt>
                <c:pt idx="1">
                  <c:v>Robert Jones &amp; Agnes Hunt Orthopaedic Hospital (731)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(731)</c:v>
                </c:pt>
                <c:pt idx="1">
                  <c:v>Robert Jones &amp; Agnes Hunt Orthopaedic Hospital (731)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(731)</c:v>
                </c:pt>
                <c:pt idx="1">
                  <c:v>Robert Jones &amp; Agnes Hunt Orthopaedic Hospital (731)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(731)</c:v>
                </c:pt>
                <c:pt idx="1">
                  <c:v>Robert Jones &amp; Agnes Hunt Orthopaedic Hospital (731)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(731)</c:v>
                </c:pt>
                <c:pt idx="1">
                  <c:v>Robert Jones &amp; Agnes Hunt Orthopaedic Hospital (731)</c:v>
                </c:pt>
              </c:strCache>
            </c:strRef>
          </c:cat>
          <c:val>
            <c:numRef>
              <c:f>Sheet1!$J$2:$J$3</c:f>
              <c:numCache>
                <c:formatCode>0.0;;</c:formatCode>
                <c:ptCount val="2"/>
                <c:pt idx="0">
                  <c:v>9.6156790639094751</c:v>
                </c:pt>
                <c:pt idx="1">
                  <c:v>9.6156790639094751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0.38432093609052487</c:v>
                </c:pt>
                <c:pt idx="1">
                  <c:v>0.38432093609052487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(652)</c:v>
                </c:pt>
                <c:pt idx="1">
                  <c:v>Robert Jones &amp; Agnes Hunt Orthopaedic Hospital (652)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(652)</c:v>
                </c:pt>
                <c:pt idx="1">
                  <c:v>Robert Jones &amp; Agnes Hunt Orthopaedic Hospital (652)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(652)</c:v>
                </c:pt>
                <c:pt idx="1">
                  <c:v>Robert Jones &amp; Agnes Hunt Orthopaedic Hospital (652)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(652)</c:v>
                </c:pt>
                <c:pt idx="1">
                  <c:v>Robert Jones &amp; Agnes Hunt Orthopaedic Hospital (652)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(652)</c:v>
                </c:pt>
                <c:pt idx="1">
                  <c:v>Robert Jones &amp; Agnes Hunt Orthopaedic Hospital (652)</c:v>
                </c:pt>
              </c:strCache>
            </c:strRef>
          </c:cat>
          <c:val>
            <c:numRef>
              <c:f>Sheet1!$H$2:$H$3</c:f>
              <c:numCache>
                <c:formatCode>0.0;;</c:formatCode>
                <c:ptCount val="2"/>
                <c:pt idx="0">
                  <c:v>0</c:v>
                </c:pt>
                <c:pt idx="1">
                  <c:v>8.7166311656294351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(652)</c:v>
                </c:pt>
                <c:pt idx="1">
                  <c:v>Robert Jones &amp; Agnes Hunt Orthopaedic Hospital (652)</c:v>
                </c:pt>
              </c:strCache>
            </c:strRef>
          </c:cat>
          <c:val>
            <c:numRef>
              <c:f>Sheet1!$I$2:$I$3</c:f>
              <c:numCache>
                <c:formatCode>0.0;;</c:formatCode>
                <c:ptCount val="2"/>
                <c:pt idx="0">
                  <c:v>8.7166311656294351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(652)</c:v>
                </c:pt>
                <c:pt idx="1">
                  <c:v>Robert Jones &amp; Agnes Hunt Orthopaedic Hospital (652)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1.2833688343705649</c:v>
                </c:pt>
                <c:pt idx="1">
                  <c:v>1.2833688343705649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Robert Jones &amp; Agnes Hunt Orthopaedic Hospital (353)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Robert Jones &amp; Agnes Hunt Orthopaedic Hospital (353)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Robert Jones &amp; Agnes Hunt Orthopaedic Hospital (353)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Robert Jones &amp; Agnes Hunt Orthopaedic Hospital (353)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Robert Jones &amp; Agnes Hunt Orthopaedic Hospital (353)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Robert Jones &amp; Agnes Hunt Orthopaedic Hospital (353)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(353)</c:v>
                </c:pt>
                <c:pt idx="1">
                  <c:v>Robert Jones &amp; Agnes Hunt Orthopaedic Hospital (353)</c:v>
                </c:pt>
              </c:strCache>
            </c:strRef>
          </c:cat>
          <c:val>
            <c:numRef>
              <c:f>Sheet1!$J$2:$J$3</c:f>
              <c:numCache>
                <c:formatCode>0.0;;</c:formatCode>
                <c:ptCount val="2"/>
                <c:pt idx="0">
                  <c:v>9.2711934746345523</c:v>
                </c:pt>
                <c:pt idx="1">
                  <c:v>9.2711934746345523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0.72880652536544765</c:v>
                </c:pt>
                <c:pt idx="1">
                  <c:v>0.72880652536544765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Robert Jones &amp; Agnes Hunt Orthopaedic Hospital (298)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Robert Jones &amp; Agnes Hunt Orthopaedic Hospital (298)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Robert Jones &amp; Agnes Hunt Orthopaedic Hospital (298)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Robert Jones &amp; Agnes Hunt Orthopaedic Hospital (298)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Robert Jones &amp; Agnes Hunt Orthopaedic Hospital (298)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Robert Jones &amp; Agnes Hunt Orthopaedic Hospital (298)</c:v>
                </c:pt>
              </c:strCache>
            </c:strRef>
          </c:cat>
          <c:val>
            <c:numRef>
              <c:f>Sheet1!$I$2:$I$3</c:f>
              <c:numCache>
                <c:formatCode>0.0;;</c:formatCode>
                <c:ptCount val="2"/>
                <c:pt idx="0">
                  <c:v>0</c:v>
                </c:pt>
                <c:pt idx="1">
                  <c:v>8.1798919601592797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Robert Jones &amp; Agnes Hunt Orthopaedic Hospital (298)</c:v>
                </c:pt>
              </c:strCache>
            </c:strRef>
          </c:cat>
          <c:val>
            <c:numRef>
              <c:f>Sheet1!$J$2:$J$3</c:f>
              <c:numCache>
                <c:formatCode>0.0;;</c:formatCode>
                <c:ptCount val="2"/>
                <c:pt idx="0">
                  <c:v>8.1798919601592797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1.8201080398407203</c:v>
                </c:pt>
                <c:pt idx="1">
                  <c:v>1.8201080398407203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Sheet1!$I$2:$I$3</c:f>
              <c:numCache>
                <c:formatCode>0.0;;</c:formatCode>
                <c:ptCount val="2"/>
                <c:pt idx="0">
                  <c:v>9.8001200206783672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Sheet1!$J$2:$J$3</c:f>
              <c:numCache>
                <c:formatCode>0.0;;</c:formatCode>
                <c:ptCount val="2"/>
                <c:pt idx="0">
                  <c:v>0</c:v>
                </c:pt>
                <c:pt idx="1">
                  <c:v>9.8001200206783672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0.19987997932163282</c:v>
                </c:pt>
                <c:pt idx="1">
                  <c:v>0.19987997932163282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Robert Jones &amp; Agnes Hunt Orthopaedic Hospital (821)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Robert Jones &amp; Agnes Hunt Orthopaedic Hospital (821)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Robert Jones &amp; Agnes Hunt Orthopaedic Hospital (821)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Robert Jones &amp; Agnes Hunt Orthopaedic Hospital (821)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Robert Jones &amp; Agnes Hunt Orthopaedic Hospital (821)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Robert Jones &amp; Agnes Hunt Orthopaedic Hospital (821)</c:v>
                </c:pt>
              </c:strCache>
            </c:strRef>
          </c:cat>
          <c:val>
            <c:numRef>
              <c:f>Sheet1!$I$2:$I$3</c:f>
              <c:numCache>
                <c:formatCode>0.0;;</c:formatCode>
                <c:ptCount val="2"/>
                <c:pt idx="0">
                  <c:v>0</c:v>
                </c:pt>
                <c:pt idx="1">
                  <c:v>9.4688711227218931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Robert Jones &amp; Agnes Hunt Orthopaedic Hospital (821)</c:v>
                </c:pt>
              </c:strCache>
            </c:strRef>
          </c:cat>
          <c:val>
            <c:numRef>
              <c:f>Sheet1!$J$2:$J$3</c:f>
              <c:numCache>
                <c:formatCode>0.0;;</c:formatCode>
                <c:ptCount val="2"/>
                <c:pt idx="0">
                  <c:v>9.4688711227218931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0.53112887727810687</c:v>
                </c:pt>
                <c:pt idx="1">
                  <c:v>0.53112887727810687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(860)</c:v>
                </c:pt>
                <c:pt idx="1">
                  <c:v>Robert Jones &amp; Agnes Hunt Orthopaedic Hospital (860)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(860)</c:v>
                </c:pt>
                <c:pt idx="1">
                  <c:v>Robert Jones &amp; Agnes Hunt Orthopaedic Hospital (860)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(860)</c:v>
                </c:pt>
                <c:pt idx="1">
                  <c:v>Robert Jones &amp; Agnes Hunt Orthopaedic Hospital (860)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(860)</c:v>
                </c:pt>
                <c:pt idx="1">
                  <c:v>Robert Jones &amp; Agnes Hunt Orthopaedic Hospital (860)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(860)</c:v>
                </c:pt>
                <c:pt idx="1">
                  <c:v>Robert Jones &amp; Agnes Hunt Orthopaedic Hospital (860)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(860)</c:v>
                </c:pt>
                <c:pt idx="1">
                  <c:v>Robert Jones &amp; Agnes Hunt Orthopaedic Hospital (860)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(860)</c:v>
                </c:pt>
                <c:pt idx="1">
                  <c:v>Robert Jones &amp; Agnes Hunt Orthopaedic Hospital (860)</c:v>
                </c:pt>
              </c:strCache>
            </c:strRef>
          </c:cat>
          <c:val>
            <c:numRef>
              <c:f>Sheet1!$J$2:$J$3</c:f>
              <c:numCache>
                <c:formatCode>0.0;;</c:formatCode>
                <c:ptCount val="2"/>
                <c:pt idx="0">
                  <c:v>9.7506330425543002</c:v>
                </c:pt>
                <c:pt idx="1">
                  <c:v>9.7506330425543002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0.24936695744569981</c:v>
                </c:pt>
                <c:pt idx="1">
                  <c:v>0.24936695744569981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Sheet1!$I$2:$I$3</c:f>
              <c:numCache>
                <c:formatCode>0.0;;</c:formatCode>
                <c:ptCount val="2"/>
                <c:pt idx="0">
                  <c:v>9.3621416496468708</c:v>
                </c:pt>
                <c:pt idx="1">
                  <c:v>9.3621416496468708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0.63785835035312921</c:v>
                </c:pt>
                <c:pt idx="1">
                  <c:v>0.63785835035312921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(818)</c:v>
                </c:pt>
                <c:pt idx="1">
                  <c:v>Robert Jones &amp; Agnes Hunt Orthopaedic Hospital (818)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(818)</c:v>
                </c:pt>
                <c:pt idx="1">
                  <c:v>Robert Jones &amp; Agnes Hunt Orthopaedic Hospital (818)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(818)</c:v>
                </c:pt>
                <c:pt idx="1">
                  <c:v>Robert Jones &amp; Agnes Hunt Orthopaedic Hospital (818)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(818)</c:v>
                </c:pt>
                <c:pt idx="1">
                  <c:v>Robert Jones &amp; Agnes Hunt Orthopaedic Hospital (818)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(818)</c:v>
                </c:pt>
                <c:pt idx="1">
                  <c:v>Robert Jones &amp; Agnes Hunt Orthopaedic Hospital (818)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(818)</c:v>
                </c:pt>
                <c:pt idx="1">
                  <c:v>Robert Jones &amp; Agnes Hunt Orthopaedic Hospital (818)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(818)</c:v>
                </c:pt>
                <c:pt idx="1">
                  <c:v>Robert Jones &amp; Agnes Hunt Orthopaedic Hospital (818)</c:v>
                </c:pt>
              </c:strCache>
            </c:strRef>
          </c:cat>
          <c:val>
            <c:numRef>
              <c:f>Sheet1!$J$2:$J$3</c:f>
              <c:numCache>
                <c:formatCode>0.0;;</c:formatCode>
                <c:ptCount val="2"/>
                <c:pt idx="0">
                  <c:v>9.536965201395633</c:v>
                </c:pt>
                <c:pt idx="1">
                  <c:v>9.536965201395633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0.46303479860436703</c:v>
                </c:pt>
                <c:pt idx="1">
                  <c:v>0.46303479860436703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Sheet1!$J$2:$J$3</c:f>
              <c:numCache>
                <c:formatCode>0.0;;</c:formatCode>
                <c:ptCount val="2"/>
                <c:pt idx="0">
                  <c:v>9.6665322515486949</c:v>
                </c:pt>
                <c:pt idx="1">
                  <c:v>9.6665322515486949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0.33346774845130511</c:v>
                </c:pt>
                <c:pt idx="1">
                  <c:v>0.33346774845130511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Sheet1!$J$2:$J$3</c:f>
              <c:numCache>
                <c:formatCode>0.0;;</c:formatCode>
                <c:ptCount val="2"/>
                <c:pt idx="0">
                  <c:v>9.5966492608873182</c:v>
                </c:pt>
                <c:pt idx="1">
                  <c:v>9.5966492608873182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0.40335073911268182</c:v>
                </c:pt>
                <c:pt idx="1">
                  <c:v>0.40335073911268182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Sheet1!$J$2:$J$3</c:f>
              <c:numCache>
                <c:formatCode>0.0;;</c:formatCode>
                <c:ptCount val="2"/>
                <c:pt idx="0">
                  <c:v>9.0623391831535649</c:v>
                </c:pt>
                <c:pt idx="1">
                  <c:v>9.0623391831535649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0.9376608168464351</c:v>
                </c:pt>
                <c:pt idx="1">
                  <c:v>0.9376608168464351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(798)</c:v>
                </c:pt>
                <c:pt idx="1">
                  <c:v>Robert Jones &amp; Agnes Hunt Orthopaedic Hospital (798)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(798)</c:v>
                </c:pt>
                <c:pt idx="1">
                  <c:v>Robert Jones &amp; Agnes Hunt Orthopaedic Hospital (798)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(798)</c:v>
                </c:pt>
                <c:pt idx="1">
                  <c:v>Robert Jones &amp; Agnes Hunt Orthopaedic Hospital (798)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(798)</c:v>
                </c:pt>
                <c:pt idx="1">
                  <c:v>Robert Jones &amp; Agnes Hunt Orthopaedic Hospital (798)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(798)</c:v>
                </c:pt>
                <c:pt idx="1">
                  <c:v>Robert Jones &amp; Agnes Hunt Orthopaedic Hospital (798)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(798)</c:v>
                </c:pt>
                <c:pt idx="1">
                  <c:v>Robert Jones &amp; Agnes Hunt Orthopaedic Hospital (798)</c:v>
                </c:pt>
              </c:strCache>
            </c:strRef>
          </c:cat>
          <c:val>
            <c:numRef>
              <c:f>Sheet1!$I$2:$I$3</c:f>
              <c:numCache>
                <c:formatCode>0.0;;</c:formatCode>
                <c:ptCount val="2"/>
                <c:pt idx="0">
                  <c:v>0</c:v>
                </c:pt>
                <c:pt idx="1">
                  <c:v>8.625627183995336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(798)</c:v>
                </c:pt>
                <c:pt idx="1">
                  <c:v>Robert Jones &amp; Agnes Hunt Orthopaedic Hospital (798)</c:v>
                </c:pt>
              </c:strCache>
            </c:strRef>
          </c:cat>
          <c:val>
            <c:numRef>
              <c:f>Sheet1!$J$2:$J$3</c:f>
              <c:numCache>
                <c:formatCode>0.0;;</c:formatCode>
                <c:ptCount val="2"/>
                <c:pt idx="0">
                  <c:v>8.625627183995336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1.374372816004664</c:v>
                </c:pt>
                <c:pt idx="1">
                  <c:v>1.374372816004664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(841)</c:v>
                </c:pt>
                <c:pt idx="1">
                  <c:v>Robert Jones &amp; Agnes Hunt Orthopaedic Hospital (841)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(841)</c:v>
                </c:pt>
                <c:pt idx="1">
                  <c:v>Robert Jones &amp; Agnes Hunt Orthopaedic Hospital (841)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(841)</c:v>
                </c:pt>
                <c:pt idx="1">
                  <c:v>Robert Jones &amp; Agnes Hunt Orthopaedic Hospital (841)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(841)</c:v>
                </c:pt>
                <c:pt idx="1">
                  <c:v>Robert Jones &amp; Agnes Hunt Orthopaedic Hospital (841)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(841)</c:v>
                </c:pt>
                <c:pt idx="1">
                  <c:v>Robert Jones &amp; Agnes Hunt Orthopaedic Hospital (841)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(841)</c:v>
                </c:pt>
                <c:pt idx="1">
                  <c:v>Robert Jones &amp; Agnes Hunt Orthopaedic Hospital (841)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(841)</c:v>
                </c:pt>
                <c:pt idx="1">
                  <c:v>Robert Jones &amp; Agnes Hunt Orthopaedic Hospital (841)</c:v>
                </c:pt>
              </c:strCache>
            </c:strRef>
          </c:cat>
          <c:val>
            <c:numRef>
              <c:f>Sheet1!$J$2:$J$3</c:f>
              <c:numCache>
                <c:formatCode>0.0;;</c:formatCode>
                <c:ptCount val="2"/>
                <c:pt idx="0">
                  <c:v>8.4899509493474437</c:v>
                </c:pt>
                <c:pt idx="1">
                  <c:v>8.4899509493474437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1.5100490506525563</c:v>
                </c:pt>
                <c:pt idx="1">
                  <c:v>1.5100490506525563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Sheet1!$I$2:$I$3</c:f>
              <c:numCache>
                <c:formatCode>0.0;;</c:formatCode>
                <c:ptCount val="2"/>
                <c:pt idx="0">
                  <c:v>9.4686410915116976</c:v>
                </c:pt>
                <c:pt idx="1">
                  <c:v>9.4686410915116976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0.53135890848830236</c:v>
                </c:pt>
                <c:pt idx="1">
                  <c:v>0.53135890848830236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(704)</c:v>
                </c:pt>
                <c:pt idx="1">
                  <c:v>Robert Jones &amp; Agnes Hunt Orthopaedic Hospital (704)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(704)</c:v>
                </c:pt>
                <c:pt idx="1">
                  <c:v>Robert Jones &amp; Agnes Hunt Orthopaedic Hospital (704)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(704)</c:v>
                </c:pt>
                <c:pt idx="1">
                  <c:v>Robert Jones &amp; Agnes Hunt Orthopaedic Hospital (704)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(704)</c:v>
                </c:pt>
                <c:pt idx="1">
                  <c:v>Robert Jones &amp; Agnes Hunt Orthopaedic Hospital (704)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(704)</c:v>
                </c:pt>
                <c:pt idx="1">
                  <c:v>Robert Jones &amp; Agnes Hunt Orthopaedic Hospital (704)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(704)</c:v>
                </c:pt>
                <c:pt idx="1">
                  <c:v>Robert Jones &amp; Agnes Hunt Orthopaedic Hospital (704)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(704)</c:v>
                </c:pt>
                <c:pt idx="1">
                  <c:v>Robert Jones &amp; Agnes Hunt Orthopaedic Hospital (704)</c:v>
                </c:pt>
              </c:strCache>
            </c:strRef>
          </c:cat>
          <c:val>
            <c:numRef>
              <c:f>Sheet1!$J$2:$J$3</c:f>
              <c:numCache>
                <c:formatCode>0.0;;</c:formatCode>
                <c:ptCount val="2"/>
                <c:pt idx="0">
                  <c:v>8.8503331327581538</c:v>
                </c:pt>
                <c:pt idx="1">
                  <c:v>8.8503331327581538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1.1496668672418462</c:v>
                </c:pt>
                <c:pt idx="1">
                  <c:v>1.1496668672418462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Sheet1!$J$2:$J$3</c:f>
              <c:numCache>
                <c:formatCode>0.0;;</c:formatCode>
                <c:ptCount val="2"/>
                <c:pt idx="0">
                  <c:v>9.8907245956353318</c:v>
                </c:pt>
                <c:pt idx="1">
                  <c:v>9.8907245956353318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0.1092754043646682</c:v>
                </c:pt>
                <c:pt idx="1">
                  <c:v>0.1092754043646682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(830)</c:v>
                </c:pt>
                <c:pt idx="1">
                  <c:v>Robert Jones &amp; Agnes Hunt Orthopaedic Hospital (830)</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(830)</c:v>
                </c:pt>
                <c:pt idx="1">
                  <c:v>Robert Jones &amp; Agnes Hunt Orthopaedic Hospital (830)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(830)</c:v>
                </c:pt>
                <c:pt idx="1">
                  <c:v>Robert Jones &amp; Agnes Hunt Orthopaedic Hospital (830)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(830)</c:v>
                </c:pt>
                <c:pt idx="1">
                  <c:v>Robert Jones &amp; Agnes Hunt Orthopaedic Hospital (830)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(830)</c:v>
                </c:pt>
                <c:pt idx="1">
                  <c:v>Robert Jones &amp; Agnes Hunt Orthopaedic Hospital (830)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(830)</c:v>
                </c:pt>
                <c:pt idx="1">
                  <c:v>Robert Jones &amp; Agnes Hunt Orthopaedic Hospital (830)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(830)</c:v>
                </c:pt>
                <c:pt idx="1">
                  <c:v>Robert Jones &amp; Agnes Hunt Orthopaedic Hospital (830)</c:v>
                </c:pt>
              </c:strCache>
            </c:strRef>
          </c:cat>
          <c:val>
            <c:numRef>
              <c:f>Sheet1!$J$2:$J$3</c:f>
              <c:numCache>
                <c:formatCode>0.0;;</c:formatCode>
                <c:ptCount val="2"/>
                <c:pt idx="0">
                  <c:v>9.6036562187382195</c:v>
                </c:pt>
                <c:pt idx="1">
                  <c:v>9.6036562187382195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0.39634378126178049</c:v>
                </c:pt>
                <c:pt idx="1">
                  <c:v>0.39634378126178049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Robert Jones &amp; Agnes Hunt Orthopaedic Hospital (819)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Robert Jones &amp; Agnes Hunt Orthopaedic Hospital (819)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Robert Jones &amp; Agnes Hunt Orthopaedic Hospital (819)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Robert Jones &amp; Agnes Hunt Orthopaedic Hospital (819)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Robert Jones &amp; Agnes Hunt Orthopaedic Hospital (819)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Robert Jones &amp; Agnes Hunt Orthopaedic Hospital (819)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Robert Jones &amp; Agnes Hunt Orthopaedic Hospital (819)</c:v>
                </c:pt>
              </c:strCache>
            </c:strRef>
          </c:cat>
          <c:val>
            <c:numRef>
              <c:f>Sheet1!$J$2:$J$3</c:f>
              <c:numCache>
                <c:formatCode>0.0;;</c:formatCode>
                <c:ptCount val="2"/>
                <c:pt idx="0">
                  <c:v>9.2276795770977955</c:v>
                </c:pt>
                <c:pt idx="1">
                  <c:v>9.2276795770977955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0.77232042290220448</c:v>
                </c:pt>
                <c:pt idx="1">
                  <c:v>0.77232042290220448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Robert Jones &amp; Agnes Hunt Orthopaedic Hospital (39)</c:v>
                </c:pt>
              </c:strCache>
            </c:strRef>
          </c:cat>
          <c:val>
            <c:numRef>
              <c:f>Sheet1!$D$2:$D$3</c:f>
              <c:numCache>
                <c:formatCode>0.0;;</c:formatCode>
                <c:ptCount val="2"/>
                <c:pt idx="0">
                  <c:v>8.2140384553585335</c:v>
                </c:pt>
                <c:pt idx="1">
                  <c:v>8.2140384553585335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Robert Jones &amp; Agnes Hunt Orthopaedic Hospital (39)</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Robert Jones &amp; Agnes Hunt Orthopaedic Hospital (39)</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Robert Jones &amp; Agnes Hunt Orthopaedic Hospital (39)</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Robert Jones &amp; Agnes Hunt Orthopaedic Hospital (39)</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Robert Jones &amp; Agnes Hunt Orthopaedic Hospital (39)</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Robert Jones &amp; Agnes Hunt Orthopaedic Hospital (39)</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Robert Jones &amp; Agnes Hunt Orthopaedic Hospital (33)</c:v>
                </c:pt>
              </c:strCache>
            </c:strRef>
          </c:cat>
          <c:val>
            <c:numRef>
              <c:f>Sheet1!$D$2:$D$3</c:f>
              <c:numCache>
                <c:formatCode>0.0;;</c:formatCode>
                <c:ptCount val="2"/>
                <c:pt idx="0">
                  <c:v>8.8017512408402183</c:v>
                </c:pt>
                <c:pt idx="1">
                  <c:v>8.8017512408402183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Robert Jones &amp; Agnes Hunt Orthopaedic Hospital (33)</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Robert Jones &amp; Agnes Hunt Orthopaedic Hospital (33)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Robert Jones &amp; Agnes Hunt Orthopaedic Hospital (33)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Robert Jones &amp; Agnes Hunt Orthopaedic Hospital (33)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Robert Jones &amp; Agnes Hunt Orthopaedic Hospital (33)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Robert Jones &amp; Agnes Hunt Orthopaedic Hospital (33)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(226)</c:v>
                </c:pt>
                <c:pt idx="1">
                  <c:v>Robert Jones &amp; Agnes Hunt Orthopaedic Hospital (226)</c:v>
                </c:pt>
              </c:strCache>
            </c:strRef>
          </c:cat>
          <c:val>
            <c:numRef>
              <c:f>Sheet1!$D$2:$D$3</c:f>
              <c:numCache>
                <c:formatCode>0.0;;</c:formatCode>
                <c:ptCount val="2"/>
                <c:pt idx="0">
                  <c:v>9.3011230324656253</c:v>
                </c:pt>
                <c:pt idx="1">
                  <c:v>9.3011230324656253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(226)</c:v>
                </c:pt>
                <c:pt idx="1">
                  <c:v>Robert Jones &amp; Agnes Hunt Orthopaedic Hospital (226)</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(226)</c:v>
                </c:pt>
                <c:pt idx="1">
                  <c:v>Robert Jones &amp; Agnes Hunt Orthopaedic Hospital (226)</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(226)</c:v>
                </c:pt>
                <c:pt idx="1">
                  <c:v>Robert Jones &amp; Agnes Hunt Orthopaedic Hospital (226)</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(226)</c:v>
                </c:pt>
                <c:pt idx="1">
                  <c:v>Robert Jones &amp; Agnes Hunt Orthopaedic Hospital (226)</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(226)</c:v>
                </c:pt>
                <c:pt idx="1">
                  <c:v>Robert Jones &amp; Agnes Hunt Orthopaedic Hospital (226)</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(226)</c:v>
                </c:pt>
                <c:pt idx="1">
                  <c:v>Robert Jones &amp; Agnes Hunt Orthopaedic Hospital (226)</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Robert Jones &amp; Agnes Hunt Orthopaedic Hospital (100)</c:v>
                </c:pt>
              </c:strCache>
            </c:strRef>
          </c:cat>
          <c:val>
            <c:numRef>
              <c:f>Sheet1!$D$2:$D$3</c:f>
              <c:numCache>
                <c:formatCode>0.0;;</c:formatCode>
                <c:ptCount val="2"/>
                <c:pt idx="0">
                  <c:v>9.3931084625498507</c:v>
                </c:pt>
                <c:pt idx="1">
                  <c:v>9.3931084625498507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Robert Jones &amp; Agnes Hunt Orthopaedic Hospital (100)</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Robert Jones &amp; Agnes Hunt Orthopaedic Hospital (100)</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Robert Jones &amp; Agnes Hunt Orthopaedic Hospital (100)</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Robert Jones &amp; Agnes Hunt Orthopaedic Hospital (100)</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Robert Jones &amp; Agnes Hunt Orthopaedic Hospital (100)</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Robert Jones &amp; Agnes Hunt Orthopaedic Hospital (100)</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Sheet1!$G$2:$G$3</c:f>
              <c:numCache>
                <c:formatCode>0.0;;</c:formatCode>
                <c:ptCount val="2"/>
                <c:pt idx="0">
                  <c:v>7.6527770784648288</c:v>
                </c:pt>
                <c:pt idx="1">
                  <c:v>7.6527770784648288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2.3472229215351712</c:v>
                </c:pt>
                <c:pt idx="1">
                  <c:v>2.3472229215351712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0.63047587371966696</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0.23402630967915261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2.44320134204116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0.23402630967915261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0.8394282126469621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7.82384872385542E-2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7.573319123980979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Sheet1!$G$2:$G$3</c:f>
              <c:numCache>
                <c:formatCode>0.0;;</c:formatCode>
                <c:ptCount val="2"/>
                <c:pt idx="0">
                  <c:v>8.1442214166013649</c:v>
                </c:pt>
                <c:pt idx="1">
                  <c:v>8.1442214166013649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c:v>
                </c:pt>
                <c:pt idx="1">
                  <c:v>Robert Jones &amp; Agnes Hunt Orthopaedic Hospital (59)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1.8557785833986351</c:v>
                </c:pt>
                <c:pt idx="1">
                  <c:v>1.8557785833986351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(843)</c:v>
                </c:pt>
                <c:pt idx="1">
                  <c:v>Robert Jones &amp; Agnes Hunt Orthopaedic Hospital (843)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(843)</c:v>
                </c:pt>
                <c:pt idx="1">
                  <c:v>Robert Jones &amp; Agnes Hunt Orthopaedic Hospital (843)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(843)</c:v>
                </c:pt>
                <c:pt idx="1">
                  <c:v>Robert Jones &amp; Agnes Hunt Orthopaedic Hospital (843)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(843)</c:v>
                </c:pt>
                <c:pt idx="1">
                  <c:v>Robert Jones &amp; Agnes Hunt Orthopaedic Hospital (843)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(843)</c:v>
                </c:pt>
                <c:pt idx="1">
                  <c:v>Robert Jones &amp; Agnes Hunt Orthopaedic Hospital (843)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(843)</c:v>
                </c:pt>
                <c:pt idx="1">
                  <c:v>Robert Jones &amp; Agnes Hunt Orthopaedic Hospital (843)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(843)</c:v>
                </c:pt>
                <c:pt idx="1">
                  <c:v>Robert Jones &amp; Agnes Hunt Orthopaedic Hospital (843)</c:v>
                </c:pt>
              </c:strCache>
            </c:strRef>
          </c:cat>
          <c:val>
            <c:numRef>
              <c:f>Sheet1!$J$2:$J$3</c:f>
              <c:numCache>
                <c:formatCode>0.0;;</c:formatCode>
                <c:ptCount val="2"/>
                <c:pt idx="0">
                  <c:v>8.0573913172331206</c:v>
                </c:pt>
                <c:pt idx="1">
                  <c:v>8.0573913172331206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1.9426086827668794</c:v>
                </c:pt>
                <c:pt idx="1">
                  <c:v>1.9426086827668794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(611)</c:v>
                </c:pt>
                <c:pt idx="1">
                  <c:v>Robert Jones &amp; Agnes Hunt Orthopaedic Hospital (611)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(611)</c:v>
                </c:pt>
                <c:pt idx="1">
                  <c:v>Robert Jones &amp; Agnes Hunt Orthopaedic Hospital (611)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(611)</c:v>
                </c:pt>
                <c:pt idx="1">
                  <c:v>Robert Jones &amp; Agnes Hunt Orthopaedic Hospital (611)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(611)</c:v>
                </c:pt>
                <c:pt idx="1">
                  <c:v>Robert Jones &amp; Agnes Hunt Orthopaedic Hospital (611)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(611)</c:v>
                </c:pt>
                <c:pt idx="1">
                  <c:v>Robert Jones &amp; Agnes Hunt Orthopaedic Hospital (611)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(611)</c:v>
                </c:pt>
                <c:pt idx="1">
                  <c:v>Robert Jones &amp; Agnes Hunt Orthopaedic Hospital (611)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(611)</c:v>
                </c:pt>
                <c:pt idx="1">
                  <c:v>Robert Jones &amp; Agnes Hunt Orthopaedic Hospital (611)</c:v>
                </c:pt>
              </c:strCache>
            </c:strRef>
          </c:cat>
          <c:val>
            <c:numRef>
              <c:f>Sheet1!$J$2:$J$3</c:f>
              <c:numCache>
                <c:formatCode>0.0;;</c:formatCode>
                <c:ptCount val="2"/>
                <c:pt idx="0">
                  <c:v>7.6522619125481928</c:v>
                </c:pt>
                <c:pt idx="1">
                  <c:v>7.6522619125481928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2.3477380874518072</c:v>
                </c:pt>
                <c:pt idx="1">
                  <c:v>2.3477380874518072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Robert Jones &amp; Agnes Hunt Orthopaedic Hospital (607)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Robert Jones &amp; Agnes Hunt Orthopaedic Hospital (607)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Robert Jones &amp; Agnes Hunt Orthopaedic Hospital (607)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Robert Jones &amp; Agnes Hunt Orthopaedic Hospital (607)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Robert Jones &amp; Agnes Hunt Orthopaedic Hospital (607)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Robert Jones &amp; Agnes Hunt Orthopaedic Hospital (607)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(607)</c:v>
                </c:pt>
                <c:pt idx="1">
                  <c:v>Robert Jones &amp; Agnes Hunt Orthopaedic Hospital (607)</c:v>
                </c:pt>
              </c:strCache>
            </c:strRef>
          </c:cat>
          <c:val>
            <c:numRef>
              <c:f>Sheet1!$J$2:$J$3</c:f>
              <c:numCache>
                <c:formatCode>0.0;;</c:formatCode>
                <c:ptCount val="2"/>
                <c:pt idx="0">
                  <c:v>9.4133833497624835</c:v>
                </c:pt>
                <c:pt idx="1">
                  <c:v>9.4133833497624835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0.58661665023751652</c:v>
                </c:pt>
                <c:pt idx="1">
                  <c:v>0.58661665023751652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(859)</c:v>
                </c:pt>
                <c:pt idx="1">
                  <c:v>Robert Jones &amp; Agnes Hunt Orthopaedic Hospital (859)</c:v>
                </c:pt>
              </c:strCache>
            </c:strRef>
          </c:cat>
          <c:val>
            <c:numRef>
              <c:f>Sheet1!$J$2:$J$3</c:f>
              <c:numCache>
                <c:formatCode>0.0;;</c:formatCode>
                <c:ptCount val="2"/>
                <c:pt idx="0">
                  <c:v>8.2417729011827561</c:v>
                </c:pt>
                <c:pt idx="1">
                  <c:v>8.2417729011827561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1.7582270988172439</c:v>
                </c:pt>
                <c:pt idx="1">
                  <c:v>1.7582270988172439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(838)</c:v>
                </c:pt>
                <c:pt idx="1">
                  <c:v>Robert Jones &amp; Agnes Hunt Orthopaedic Hospital (838)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(838)</c:v>
                </c:pt>
                <c:pt idx="1">
                  <c:v>Robert Jones &amp; Agnes Hunt Orthopaedic Hospital (838)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(838)</c:v>
                </c:pt>
                <c:pt idx="1">
                  <c:v>Robert Jones &amp; Agnes Hunt Orthopaedic Hospital (838)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(838)</c:v>
                </c:pt>
                <c:pt idx="1">
                  <c:v>Robert Jones &amp; Agnes Hunt Orthopaedic Hospital (838)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(838)</c:v>
                </c:pt>
                <c:pt idx="1">
                  <c:v>Robert Jones &amp; Agnes Hunt Orthopaedic Hospital (838)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(838)</c:v>
                </c:pt>
                <c:pt idx="1">
                  <c:v>Robert Jones &amp; Agnes Hunt Orthopaedic Hospital (838)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(838)</c:v>
                </c:pt>
                <c:pt idx="1">
                  <c:v>Robert Jones &amp; Agnes Hunt Orthopaedic Hospital (838)</c:v>
                </c:pt>
              </c:strCache>
            </c:strRef>
          </c:cat>
          <c:val>
            <c:numRef>
              <c:f>Sheet1!$J$2:$J$3</c:f>
              <c:numCache>
                <c:formatCode>0.0;;</c:formatCode>
                <c:ptCount val="2"/>
                <c:pt idx="0">
                  <c:v>9.2905562879684904</c:v>
                </c:pt>
                <c:pt idx="1">
                  <c:v>9.2905562879684904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0.70944371203150958</c:v>
                </c:pt>
                <c:pt idx="1">
                  <c:v>0.70944371203150958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(801)</c:v>
                </c:pt>
                <c:pt idx="1">
                  <c:v>Robert Jones &amp; Agnes Hunt Orthopaedic Hospital (801)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(801)</c:v>
                </c:pt>
                <c:pt idx="1">
                  <c:v>Robert Jones &amp; Agnes Hunt Orthopaedic Hospital (801)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(801)</c:v>
                </c:pt>
                <c:pt idx="1">
                  <c:v>Robert Jones &amp; Agnes Hunt Orthopaedic Hospital (801)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(801)</c:v>
                </c:pt>
                <c:pt idx="1">
                  <c:v>Robert Jones &amp; Agnes Hunt Orthopaedic Hospital (801)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(801)</c:v>
                </c:pt>
                <c:pt idx="1">
                  <c:v>Robert Jones &amp; Agnes Hunt Orthopaedic Hospital (801)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(801)</c:v>
                </c:pt>
                <c:pt idx="1">
                  <c:v>Robert Jones &amp; Agnes Hunt Orthopaedic Hospital (801)</c:v>
                </c:pt>
              </c:strCache>
            </c:strRef>
          </c:cat>
          <c:val>
            <c:numRef>
              <c:f>Sheet1!$I$2:$I$3</c:f>
              <c:numCache>
                <c:formatCode>0.0;;</c:formatCode>
                <c:ptCount val="2"/>
                <c:pt idx="0">
                  <c:v>9.2973899872560306</c:v>
                </c:pt>
                <c:pt idx="1">
                  <c:v>9.2973899872560306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(801)</c:v>
                </c:pt>
                <c:pt idx="1">
                  <c:v>Robert Jones &amp; Agnes Hunt Orthopaedic Hospital (801)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0.70261001274396939</c:v>
                </c:pt>
                <c:pt idx="1">
                  <c:v>0.70261001274396939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(763)</c:v>
                </c:pt>
                <c:pt idx="1">
                  <c:v>Robert Jones &amp; Agnes Hunt Orthopaedic Hospital (763)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(763)</c:v>
                </c:pt>
                <c:pt idx="1">
                  <c:v>Robert Jones &amp; Agnes Hunt Orthopaedic Hospital (763)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(763)</c:v>
                </c:pt>
                <c:pt idx="1">
                  <c:v>Robert Jones &amp; Agnes Hunt Orthopaedic Hospital (763)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(763)</c:v>
                </c:pt>
                <c:pt idx="1">
                  <c:v>Robert Jones &amp; Agnes Hunt Orthopaedic Hospital (763)</c:v>
                </c:pt>
              </c:strCache>
            </c:strRef>
          </c:cat>
          <c:val>
            <c:numRef>
              <c:f>Sheet1!$G$2:$G$3</c:f>
              <c:numCache>
                <c:formatCode>0.0;;</c:formatCode>
                <c:ptCount val="2"/>
                <c:pt idx="0">
                  <c:v>5.1353071475923819</c:v>
                </c:pt>
                <c:pt idx="1">
                  <c:v>5.1353071475923819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(763)</c:v>
                </c:pt>
                <c:pt idx="1">
                  <c:v>Robert Jones &amp; Agnes Hunt Orthopaedic Hospital (763)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(763)</c:v>
                </c:pt>
                <c:pt idx="1">
                  <c:v>Robert Jones &amp; Agnes Hunt Orthopaedic Hospital (763)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(763)</c:v>
                </c:pt>
                <c:pt idx="1">
                  <c:v>Robert Jones &amp; Agnes Hunt Orthopaedic Hospital (763)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4.8646928524076181</c:v>
                </c:pt>
                <c:pt idx="1">
                  <c:v>4.8646928524076181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(825)</c:v>
                </c:pt>
                <c:pt idx="1">
                  <c:v>Robert Jones &amp; Agnes Hunt Orthopaedic Hospital (825)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(825)</c:v>
                </c:pt>
                <c:pt idx="1">
                  <c:v>Robert Jones &amp; Agnes Hunt Orthopaedic Hospital (825)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(825)</c:v>
                </c:pt>
                <c:pt idx="1">
                  <c:v>Robert Jones &amp; Agnes Hunt Orthopaedic Hospital (825)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(825)</c:v>
                </c:pt>
                <c:pt idx="1">
                  <c:v>Robert Jones &amp; Agnes Hunt Orthopaedic Hospital (825)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(825)</c:v>
                </c:pt>
                <c:pt idx="1">
                  <c:v>Robert Jones &amp; Agnes Hunt Orthopaedic Hospital (825)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(825)</c:v>
                </c:pt>
                <c:pt idx="1">
                  <c:v>Robert Jones &amp; Agnes Hunt Orthopaedic Hospital (825)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(825)</c:v>
                </c:pt>
                <c:pt idx="1">
                  <c:v>Robert Jones &amp; Agnes Hunt Orthopaedic Hospital (825)</c:v>
                </c:pt>
              </c:strCache>
            </c:strRef>
          </c:cat>
          <c:val>
            <c:numRef>
              <c:f>Sheet1!$J$2:$J$3</c:f>
              <c:numCache>
                <c:formatCode>0.0;;</c:formatCode>
                <c:ptCount val="2"/>
                <c:pt idx="0">
                  <c:v>8.0784169346374615</c:v>
                </c:pt>
                <c:pt idx="1">
                  <c:v>8.0784169346374615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1.9215830653625385</c:v>
                </c:pt>
                <c:pt idx="1">
                  <c:v>1.9215830653625385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(829)</c:v>
                </c:pt>
                <c:pt idx="1">
                  <c:v>Robert Jones &amp; Agnes Hunt Orthopaedic Hospital (829)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(829)</c:v>
                </c:pt>
                <c:pt idx="1">
                  <c:v>Robert Jones &amp; Agnes Hunt Orthopaedic Hospital (829)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(829)</c:v>
                </c:pt>
                <c:pt idx="1">
                  <c:v>Robert Jones &amp; Agnes Hunt Orthopaedic Hospital (829)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(829)</c:v>
                </c:pt>
                <c:pt idx="1">
                  <c:v>Robert Jones &amp; Agnes Hunt Orthopaedic Hospital (829)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(829)</c:v>
                </c:pt>
                <c:pt idx="1">
                  <c:v>Robert Jones &amp; Agnes Hunt Orthopaedic Hospital (829)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(829)</c:v>
                </c:pt>
                <c:pt idx="1">
                  <c:v>Robert Jones &amp; Agnes Hunt Orthopaedic Hospital (829)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(829)</c:v>
                </c:pt>
                <c:pt idx="1">
                  <c:v>Robert Jones &amp; Agnes Hunt Orthopaedic Hospital (829)</c:v>
                </c:pt>
              </c:strCache>
            </c:strRef>
          </c:cat>
          <c:val>
            <c:numRef>
              <c:f>Sheet1!$J$2:$J$3</c:f>
              <c:numCache>
                <c:formatCode>0.0;;</c:formatCode>
                <c:ptCount val="2"/>
                <c:pt idx="0">
                  <c:v>9.1937673835722347</c:v>
                </c:pt>
                <c:pt idx="1">
                  <c:v>9.1937673835722347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0.80623261642776534</c:v>
                </c:pt>
                <c:pt idx="1">
                  <c:v>0.80623261642776534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0.190428074238433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0.57854629973405025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0.16129438284942665</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1.6838903847250783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0.16129438284942665</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0.57854629973405025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1.1700412780636693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9.1453552269662239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Robert Jones &amp; Agnes Hunt Orthopaedic Hospital (543)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Robert Jones &amp; Agnes Hunt Orthopaedic Hospital (543)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Robert Jones &amp; Agnes Hunt Orthopaedic Hospital (543)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Robert Jones &amp; Agnes Hunt Orthopaedic Hospital (543)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Robert Jones &amp; Agnes Hunt Orthopaedic Hospital (543)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Robert Jones &amp; Agnes Hunt Orthopaedic Hospital (543)</c:v>
                </c:pt>
              </c:strCache>
            </c:strRef>
          </c:cat>
          <c:val>
            <c:numRef>
              <c:f>Sheet1!$I$2:$I$3</c:f>
              <c:numCache>
                <c:formatCode>0.0;;</c:formatCode>
                <c:ptCount val="2"/>
                <c:pt idx="0">
                  <c:v>8.926022692013813</c:v>
                </c:pt>
                <c:pt idx="1">
                  <c:v>8.926022692013813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Robert Jones &amp; Agnes Hunt Orthopaedic Hospital (543)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1.073977307986187</c:v>
                </c:pt>
                <c:pt idx="1">
                  <c:v>1.073977307986187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(570)</c:v>
                </c:pt>
                <c:pt idx="1">
                  <c:v>Robert Jones &amp; Agnes Hunt Orthopaedic Hospital (570)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(570)</c:v>
                </c:pt>
                <c:pt idx="1">
                  <c:v>Robert Jones &amp; Agnes Hunt Orthopaedic Hospital (570)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(570)</c:v>
                </c:pt>
                <c:pt idx="1">
                  <c:v>Robert Jones &amp; Agnes Hunt Orthopaedic Hospital (570)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(570)</c:v>
                </c:pt>
                <c:pt idx="1">
                  <c:v>Robert Jones &amp; Agnes Hunt Orthopaedic Hospital (570)</c:v>
                </c:pt>
              </c:strCache>
            </c:strRef>
          </c:cat>
          <c:val>
            <c:numRef>
              <c:f>Sheet1!$G$2:$G$3</c:f>
              <c:numCache>
                <c:formatCode>0.0;;</c:formatCode>
                <c:ptCount val="2"/>
                <c:pt idx="0">
                  <c:v>6.8688181177430234</c:v>
                </c:pt>
                <c:pt idx="1">
                  <c:v>6.8688181177430234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(570)</c:v>
                </c:pt>
                <c:pt idx="1">
                  <c:v>Robert Jones &amp; Agnes Hunt Orthopaedic Hospital (570)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(570)</c:v>
                </c:pt>
                <c:pt idx="1">
                  <c:v>Robert Jones &amp; Agnes Hunt Orthopaedic Hospital (570)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(570)</c:v>
                </c:pt>
                <c:pt idx="1">
                  <c:v>Robert Jones &amp; Agnes Hunt Orthopaedic Hospital (570)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3.1311818822569766</c:v>
                </c:pt>
                <c:pt idx="1">
                  <c:v>3.1311818822569766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Sheet1!$I$2:$I$3</c:f>
              <c:numCache>
                <c:formatCode>0.0;;</c:formatCode>
                <c:ptCount val="2"/>
                <c:pt idx="0">
                  <c:v>0</c:v>
                </c:pt>
                <c:pt idx="1">
                  <c:v>9.724817054620285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Sheet1!$J$2:$J$3</c:f>
              <c:numCache>
                <c:formatCode>0.0;;</c:formatCode>
                <c:ptCount val="2"/>
                <c:pt idx="0">
                  <c:v>9.724817054620285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0.27518294537971499</c:v>
                </c:pt>
                <c:pt idx="1">
                  <c:v>0.27518294537971499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(851)</c:v>
                </c:pt>
                <c:pt idx="1">
                  <c:v>Robert Jones &amp; Agnes Hunt Orthopaedic Hospital (851)</c:v>
                </c:pt>
              </c:strCache>
            </c:strRef>
          </c:cat>
          <c:val>
            <c:numRef>
              <c:f>Sheet1!$J$2:$J$3</c:f>
              <c:numCache>
                <c:formatCode>0.0;;</c:formatCode>
                <c:ptCount val="2"/>
                <c:pt idx="0">
                  <c:v>9.7888725106037864</c:v>
                </c:pt>
                <c:pt idx="1">
                  <c:v>9.7888725106037864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0.21112748939621362</c:v>
                </c:pt>
                <c:pt idx="1">
                  <c:v>0.21112748939621362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(856)</c:v>
                </c:pt>
                <c:pt idx="1">
                  <c:v>Robert Jones &amp; Agnes Hunt Orthopaedic Hospital (856)</c:v>
                </c:pt>
              </c:strCache>
            </c:strRef>
          </c:cat>
          <c:val>
            <c:numRef>
              <c:f>Sheet1!$J$2:$J$3</c:f>
              <c:numCache>
                <c:formatCode>0.0;;</c:formatCode>
                <c:ptCount val="2"/>
                <c:pt idx="0">
                  <c:v>9.3800216190578745</c:v>
                </c:pt>
                <c:pt idx="1">
                  <c:v>9.3800216190578745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0.61997838094212554</c:v>
                </c:pt>
                <c:pt idx="1">
                  <c:v>0.61997838094212554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9.3247068737798084</c:v>
                </c:pt>
                <c:pt idx="1">
                  <c:v>8.9058551013031799</c:v>
                </c:pt>
                <c:pt idx="2">
                  <c:v>8.6654094125129753</c:v>
                </c:pt>
                <c:pt idx="3">
                  <c:v>9.1090508773764878</c:v>
                </c:pt>
                <c:pt idx="4">
                  <c:v>9.1453552269662239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8.1743456025386791</c:v>
                </c:pt>
                <c:pt idx="1">
                  <c:v>7.8332508715100246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9.3053530497349417</c:v>
                </c:pt>
                <c:pt idx="1">
                  <c:v>9.0771619172101161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8.822459119410107</c:v>
                </c:pt>
                <c:pt idx="1">
                  <c:v>9.1329710352487226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9.4647232801768162</c:v>
                </c:pt>
                <c:pt idx="1">
                  <c:v>9.5027583314334869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0.41178100097404968</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0.35106796285519426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9.7875123275291465E-2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1.0218023472082196</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9.7875123275290576E-2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0.35106796285519515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0.62523737591261508</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8.0582910274307302</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4.5950243762609766</c:v>
                </c:pt>
                <c:pt idx="1">
                  <c:v>4.5188727254973653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8.5081595972859407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9.8618266490419195</c:v>
                </c:pt>
                <c:pt idx="1">
                  <c:v>9.8684298845993563</c:v>
                </c:pt>
                <c:pt idx="2">
                  <c:v>9.865204447877348</c:v>
                </c:pt>
                <c:pt idx="3">
                  <c:v>9.8277830936188906</c:v>
                </c:pt>
                <c:pt idx="4">
                  <c:v>9.8953327889065008</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9.7359583261783467</c:v>
                </c:pt>
                <c:pt idx="1">
                  <c:v>9.377018495481888</c:v>
                </c:pt>
                <c:pt idx="2">
                  <c:v>9.4131405038779103</c:v>
                </c:pt>
                <c:pt idx="3">
                  <c:v>9.449559447648797</c:v>
                </c:pt>
                <c:pt idx="4">
                  <c:v>9.6156790639094751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8.9689675211180191</c:v>
                </c:pt>
                <c:pt idx="1">
                  <c:v>9.1647268087489255</c:v>
                </c:pt>
                <c:pt idx="2">
                  <c:v>8.8486186645251657</c:v>
                </c:pt>
                <c:pt idx="3">
                  <c:v>8.8749671138149964</c:v>
                </c:pt>
                <c:pt idx="4">
                  <c:v>8.7166311656294351</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9.9786701190694416</c:v>
                </c:pt>
                <c:pt idx="1">
                  <c:v>9.9469758284104142</c:v>
                </c:pt>
                <c:pt idx="2">
                  <c:v>9.6309345133737576</c:v>
                </c:pt>
                <c:pt idx="3">
                  <c:v>9.8781091061226363</c:v>
                </c:pt>
                <c:pt idx="4">
                  <c:v>9.8001200206783672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9.5278057023725982</c:v>
                </c:pt>
                <c:pt idx="1">
                  <c:v>9.4617802404618523</c:v>
                </c:pt>
                <c:pt idx="2">
                  <c:v>9.3799082709223747</c:v>
                </c:pt>
                <c:pt idx="3">
                  <c:v>9.1203521504711809</c:v>
                </c:pt>
                <c:pt idx="4">
                  <c:v>9.4688711227218931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9.8645951960828473</c:v>
                </c:pt>
                <c:pt idx="1">
                  <c:v>9.7380963044549969</c:v>
                </c:pt>
                <c:pt idx="2">
                  <c:v>9.8043545901835571</c:v>
                </c:pt>
                <c:pt idx="3">
                  <c:v>9.619756038375991</c:v>
                </c:pt>
                <c:pt idx="4">
                  <c:v>9.7506330425543002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9.2593653781460556</c:v>
                </c:pt>
                <c:pt idx="1">
                  <c:v>9.2675584716856871</c:v>
                </c:pt>
                <c:pt idx="2">
                  <c:v>9.4030196160006003</c:v>
                </c:pt>
                <c:pt idx="3">
                  <c:v>9.2557815767553926</c:v>
                </c:pt>
                <c:pt idx="4">
                  <c:v>9.3621416496468708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9.5052429443231432</c:v>
                </c:pt>
                <c:pt idx="1">
                  <c:v>9.5735546925867414</c:v>
                </c:pt>
                <c:pt idx="2">
                  <c:v>9.2678406252852952</c:v>
                </c:pt>
                <c:pt idx="3">
                  <c:v>9.4626515506574691</c:v>
                </c:pt>
                <c:pt idx="4">
                  <c:v>9.536965201395633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0.47570586826314987</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0.52049155048104012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0.14510915280552616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1.5149188882351599</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0.14510915280552616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0.52049155048104012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0.66264253096158932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6.4510211113012357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9.7468503641790623</c:v>
                </c:pt>
                <c:pt idx="1">
                  <c:v>9.5525084221037915</c:v>
                </c:pt>
                <c:pt idx="2">
                  <c:v>9.6644150859234728</c:v>
                </c:pt>
                <c:pt idx="3">
                  <c:v>9.4619700551027091</c:v>
                </c:pt>
                <c:pt idx="4">
                  <c:v>9.6665322515486949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9.4513960055844546</c:v>
                </c:pt>
                <c:pt idx="1">
                  <c:v>9.3816866486869994</c:v>
                </c:pt>
                <c:pt idx="2">
                  <c:v>9.4694121538635212</c:v>
                </c:pt>
                <c:pt idx="3">
                  <c:v>9.5089968349401151</c:v>
                </c:pt>
                <c:pt idx="4">
                  <c:v>9.5966492608873182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9.2090361231358173</c:v>
                </c:pt>
                <c:pt idx="1">
                  <c:v>8.9257373455402007</c:v>
                </c:pt>
                <c:pt idx="2">
                  <c:v>8.2355214113232496</c:v>
                </c:pt>
                <c:pt idx="3">
                  <c:v>8.7191022378244725</c:v>
                </c:pt>
                <c:pt idx="4">
                  <c:v>9.0623391831535649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8.9813063186045863</c:v>
                </c:pt>
                <c:pt idx="1">
                  <c:v>8.8729951914454315</c:v>
                </c:pt>
                <c:pt idx="2">
                  <c:v>8.6780270106486128</c:v>
                </c:pt>
                <c:pt idx="3">
                  <c:v>8.784647554620955</c:v>
                </c:pt>
                <c:pt idx="4">
                  <c:v>8.625627183995336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8.3771866862691073</c:v>
                </c:pt>
                <c:pt idx="1">
                  <c:v>8.5431671138239498</c:v>
                </c:pt>
                <c:pt idx="2">
                  <c:v>8.249063638634297</c:v>
                </c:pt>
                <c:pt idx="3">
                  <c:v>8.2837212420428177</c:v>
                </c:pt>
                <c:pt idx="4">
                  <c:v>8.4899509493474437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9.60756692844277</c:v>
                </c:pt>
                <c:pt idx="1">
                  <c:v>9.5712014746358811</c:v>
                </c:pt>
                <c:pt idx="2">
                  <c:v>9.6267938935224393</c:v>
                </c:pt>
                <c:pt idx="3">
                  <c:v>9.4666730945973434</c:v>
                </c:pt>
                <c:pt idx="4">
                  <c:v>9.4686410915116976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9.0783192112203892</c:v>
                </c:pt>
                <c:pt idx="1">
                  <c:v>9.2292435214576187</c:v>
                </c:pt>
                <c:pt idx="2">
                  <c:v>9.1049682583773173</c:v>
                </c:pt>
                <c:pt idx="3">
                  <c:v>9.1177482814696376</c:v>
                </c:pt>
                <c:pt idx="4">
                  <c:v>8.8503331327581538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9.8602389750015398</c:v>
                </c:pt>
                <c:pt idx="1">
                  <c:v>9.9456111747324076</c:v>
                </c:pt>
                <c:pt idx="2">
                  <c:v>9.8993105352891604</c:v>
                </c:pt>
                <c:pt idx="3">
                  <c:v>9.897690940907788</c:v>
                </c:pt>
                <c:pt idx="4">
                  <c:v>9.8907245956353318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9.6505844554231714</c:v>
                </c:pt>
                <c:pt idx="1">
                  <c:v>9.3982752787193675</c:v>
                </c:pt>
                <c:pt idx="2">
                  <c:v>9.4740380786766103</c:v>
                </c:pt>
                <c:pt idx="3">
                  <c:v>9.3142763294057627</c:v>
                </c:pt>
                <c:pt idx="4">
                  <c:v>9.6036562187382195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9.4160155871871236</c:v>
                </c:pt>
                <c:pt idx="1">
                  <c:v>9.1739904033702935</c:v>
                </c:pt>
                <c:pt idx="2">
                  <c:v>9.0255673305875739</c:v>
                </c:pt>
                <c:pt idx="3">
                  <c:v>9.3289645069736675</c:v>
                </c:pt>
                <c:pt idx="4">
                  <c:v>9.2276795770977955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8.4830656526618338</c:v>
                </c:pt>
                <c:pt idx="1">
                  <c:v>8.4780633515468491</c:v>
                </c:pt>
                <c:pt idx="2">
                  <c:v>8.4043952617459272</c:v>
                </c:pt>
                <c:pt idx="3">
                  <c:v>8.0467812077354974</c:v>
                </c:pt>
                <c:pt idx="4">
                  <c:v>8.0573913172331206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6.8764269437567052</c:v>
                </c:pt>
                <c:pt idx="1">
                  <c:v>7.0725297300098964</c:v>
                </c:pt>
                <c:pt idx="2">
                  <c:v>7.6522619125481928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9.5676148736824373</c:v>
                </c:pt>
                <c:pt idx="1">
                  <c:v>9.4864385319789868</c:v>
                </c:pt>
                <c:pt idx="2">
                  <c:v>9.3637831338875763</c:v>
                </c:pt>
                <c:pt idx="3">
                  <c:v>8.6682167444398868</c:v>
                </c:pt>
                <c:pt idx="4">
                  <c:v>9.4133833497624835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8.5270747854783515</c:v>
                </c:pt>
                <c:pt idx="1">
                  <c:v>8.5478285756040364</c:v>
                </c:pt>
                <c:pt idx="2">
                  <c:v>8.2880186410748511</c:v>
                </c:pt>
                <c:pt idx="3">
                  <c:v>8.0607817444197742</c:v>
                </c:pt>
                <c:pt idx="4">
                  <c:v>8.2417729011827561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9.0102041119226506</c:v>
                </c:pt>
                <c:pt idx="1">
                  <c:v>9.3531908169891924</c:v>
                </c:pt>
                <c:pt idx="2">
                  <c:v>9.0700680965613039</c:v>
                </c:pt>
                <c:pt idx="3">
                  <c:v>9.0854176081705305</c:v>
                </c:pt>
                <c:pt idx="4">
                  <c:v>9.2905562879684904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9.538223325865081</c:v>
                </c:pt>
                <c:pt idx="1">
                  <c:v>9.4058317123090465</c:v>
                </c:pt>
                <c:pt idx="2">
                  <c:v>9.3737252961347544</c:v>
                </c:pt>
                <c:pt idx="3">
                  <c:v>9.2973899872560306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6.1235521520770106</c:v>
                </c:pt>
                <c:pt idx="1">
                  <c:v>6.0919860376503641</c:v>
                </c:pt>
                <c:pt idx="2">
                  <c:v>5.8088430481104334</c:v>
                </c:pt>
                <c:pt idx="3">
                  <c:v>5.3892707815628809</c:v>
                </c:pt>
                <c:pt idx="4">
                  <c:v>5.1353071475923819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8.1065484310842741</c:v>
                </c:pt>
                <c:pt idx="1">
                  <c:v>7.9801314314060257</c:v>
                </c:pt>
                <c:pt idx="2">
                  <c:v>7.8085379417407053</c:v>
                </c:pt>
                <c:pt idx="3">
                  <c:v>7.5651158367264868</c:v>
                </c:pt>
                <c:pt idx="4">
                  <c:v>8.0784169346374615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9.2551254054930396</c:v>
                </c:pt>
                <c:pt idx="1">
                  <c:v>9.1528164146736817</c:v>
                </c:pt>
                <c:pt idx="2">
                  <c:v>8.9707525888393977</c:v>
                </c:pt>
                <c:pt idx="3">
                  <c:v>8.6687886861854704</c:v>
                </c:pt>
                <c:pt idx="4">
                  <c:v>9.1937673835722347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9.3988539435436635</c:v>
                </c:pt>
                <c:pt idx="1">
                  <c:v>8.8942150244835574</c:v>
                </c:pt>
                <c:pt idx="2">
                  <c:v>8.6787213348327601</c:v>
                </c:pt>
                <c:pt idx="3">
                  <c:v>9.0556969025762264</c:v>
                </c:pt>
                <c:pt idx="4">
                  <c:v>8.926022692013813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9.7347054976217535</c:v>
                </c:pt>
                <c:pt idx="1">
                  <c:v>9.724817054620285</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9.8750856598046433</c:v>
                </c:pt>
                <c:pt idx="1">
                  <c:v>9.6734478860480966</c:v>
                </c:pt>
                <c:pt idx="2">
                  <c:v>9.8080396541350758</c:v>
                </c:pt>
                <c:pt idx="3">
                  <c:v>9.7119453814673378</c:v>
                </c:pt>
                <c:pt idx="4">
                  <c:v>9.7888725106037864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9.5368736352731638</c:v>
                </c:pt>
                <c:pt idx="1">
                  <c:v>9.4089411926375348</c:v>
                </c:pt>
                <c:pt idx="2">
                  <c:v>9.2824892726980845</c:v>
                </c:pt>
                <c:pt idx="3">
                  <c:v>9.2233905899642359</c:v>
                </c:pt>
                <c:pt idx="4">
                  <c:v>9.3800216190578745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0.828125</c:v>
                </c:pt>
                <c:pt idx="1">
                  <c:v>0.171875</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0.18690961970052422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0.13365266501131012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1.3953147873446046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0.13365266501131057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0.47939831149651813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1.051458345290083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4.5188727254973653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0.31021877054748437</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0.21197711934175878</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5.9097636020046806E-2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0.61697090311594849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5.9097636020046806E-2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4.9104911893754988E-2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9.5027583314334869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0.19384697554776142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0.3094476923221432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8.6271703025710522E-2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0.90066429241039625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8.6271703025708746E-2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0.3094476923221432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8.1968739924965561E-2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9.1329710352487226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6.2913972082519365E-2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0.29049944091935309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8.0989072201704815E-2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0.84551437898224169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8.0989072201706591E-2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0.29049944091935309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0.3198330213600471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9.0771619172101161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4.7351333003883944E-2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0.16091283307434701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1.6799070594151662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0.16091283307434701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0.57717772008089074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1.2987105701405426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7.8332508715100246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6.5670357141700109E-2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0.24222893566435744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6.7531616232297864E-2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0.70502045532898805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6.7531616232297864E-2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0.24222893566435744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0.29538369376432883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9.8953327889065008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9.1167031370022222</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3.4762456546929318E-2</c:v>
                </c:pt>
                <c:pt idx="1">
                  <c:v>5.2143684820393978E-2</c:v>
                </c:pt>
                <c:pt idx="2">
                  <c:v>0.28157589803012739</c:v>
                </c:pt>
                <c:pt idx="3">
                  <c:v>0.63151796060254928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4.2309606193143168E-2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0.1799603815156523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5.0171608888099684E-2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0.52378445114066707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5.0171608888099684E-2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0.15907058439021426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9.8001200206783672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0.52611643803467434</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0.18984492468883563</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1.9819539752405255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0.18984492468883563</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0.68095414583996661</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0.29334822174787689</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8.1798919601592797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0.27346257128820284</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0.38509105858240922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0.1073605079894806</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1.1208284126760546</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0.10736050798948149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0.38509105858240744</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0.333915679832403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9.2711934746345523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0.38494589048029138</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0.36902536550112597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0.1028815128739895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1.0740683415876129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0.10288151287399039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0.36902536550112508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0.43996278806349665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8.7166311656294351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5.4643360764827342E-2</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0.33586978110180077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9.3637983832046245E-2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0.97756721489191545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9.3637983832044469E-2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0.33586978110180077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0.60264770934714385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9.6156790639094751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9.5272152716410208</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0.17660835727603086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7.7937061750777303E-2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0.81365182455469665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7.7937061750777303E-2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0.2795521945122541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0.11478940070957222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9.3621416496468708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4.950101291239406E-3</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0.21770418721928486</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6.0694299725730261E-2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0.63363984479973112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6.0694299725730261E-2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0.21770418721928486</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0.15687081822848548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9.7506330425543002</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0.95133256083429896</c:v>
                </c:pt>
                <c:pt idx="1">
                  <c:v>4.6349942062572421E-3</c:v>
                </c:pt>
                <c:pt idx="2">
                  <c:v>1.04287369640788E-2</c:v>
                </c:pt>
                <c:pt idx="3">
                  <c:v>1.1587485515643101E-3</c:v>
                </c:pt>
                <c:pt idx="4">
                  <c:v>2.3174971031286211E-3</c:v>
                </c:pt>
                <c:pt idx="5">
                  <c:v>3.0127462340672071E-2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1.577956921376078E-3</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0.25678254174452064</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7.1589052797033759E-2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0.74737951518768497</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7.1589052797033759E-2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0.25678254174452064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0.39658218980898496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9.4688711227218931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9.4656214742463014</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0.29729937164390297</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0.35413983768462476</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9.8731539010784353E-2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1.0307432055124455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9.8731539010785241E-2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0.35413983768462387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0.8288220691172512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9.0623391831535649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0.14999204150408296</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0.26303517333345283</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7.3332239736064508E-2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0.765578138559178</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7.3332239736064508E-2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0.26303517333345283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0.16387815822690399</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9.5966492608873182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0.16903164519487923</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0.17720270990512432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4.9402790660888485E-2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0.51575809834689323</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4.9402790660888485E-2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0.17720270990512432</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0.42926900587054106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9.6665322515486949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0.10450346408209477</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0.23176897811847041</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6.4615458272648141E-2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0.67457618156170085</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6.4615458272648141E-2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0.23176897811847041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0.44680045564118842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9.536965201395633</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0.26371061843640609</c:v>
                </c:pt>
                <c:pt idx="1">
                  <c:v>3.5005834305717621E-3</c:v>
                </c:pt>
                <c:pt idx="2">
                  <c:v>0.68494749124854137</c:v>
                </c:pt>
                <c:pt idx="3">
                  <c:v>0</c:v>
                </c:pt>
                <c:pt idx="4">
                  <c:v>0</c:v>
                </c:pt>
                <c:pt idx="5">
                  <c:v>5.8343057176196032E-3</c:v>
                </c:pt>
                <c:pt idx="6">
                  <c:v>3.5005834305717621E-3</c:v>
                </c:pt>
                <c:pt idx="7">
                  <c:v>1.8669778296382729E-2</c:v>
                </c:pt>
                <c:pt idx="8">
                  <c:v>1.9836639439906649E-2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9.1652303927262846</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0.15234563907112442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0.35324681725880414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9.8482571592755974E-2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1.0281440211272139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9.8482571592755974E-2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0.35324681725880325</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0.56689815087261586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8.8503331327581538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0.18243353630825077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6.4133919187908006E-2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0.66954898209981195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6.4133919187908006E-2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0.23004174713414471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0.27165628859891378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9.4686410915116976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0.10878599644397902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0.28407366453985095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7.9197613789583343E-2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0.82681180830672307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7.9197613789584231E-2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0.28407366453985095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0.5301159847456578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8.4899509493474437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5.7191006072999429E-2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0.31248497028275946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8.7118473412842512E-2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0.90950445465146679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8.7118473412841624E-2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0.31248497028276034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0.4908534568228351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8.625627183995336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0.31217825646135644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0.2388812276468153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6.6598300266233146E-2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0.69527676957004658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6.6598300266232258E-2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0.23888122764681619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0.66003969490726178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9.2276795770977955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0.37710850169013277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0.16446546178385901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4.5851741115045641E-2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0.47868564684367598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4.5851741115045641E-2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0.16446546178385901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0.40753537056879807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9.6036562187382195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9.2245161190483316E-2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0.11766460438612825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3.2804011980383407E-2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0.34246921299014943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3.2804011980383407E-2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0.11766460438612825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0.12046203513966347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9.8907245956353318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8.8017512408402183</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27</c:v>
                </c:pt>
                <c:pt idx="1">
                  <c:v>11</c:v>
                </c:pt>
                <c:pt idx="2">
                  <c:v>1</c:v>
                </c:pt>
                <c:pt idx="3">
                  <c:v>6</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9.3011230324656253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9.3931084625498507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8.2140384553585335</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0.21984806387663181</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3.1591492658308375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0.3026046325720877</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1.5964490070684789E-2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8.1442214166013649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0.19420185996650563</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0.27291789103485353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2.8492239122924321</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0.27291789103485264</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0.1744793850070625</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7.6527770784648288</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36</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8.1959170937736356</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0.28140562032902583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9.1043228089260353E-2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0.95047833449323704</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9.1043228089260353E-2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0.32656266012720536</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0.74306719116411646</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8.2417729011827561</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1.3164608659789714</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0.40696766592208</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0.1134595425547591</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1.1845014648874521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0.11345954255475732</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0.40696766592208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0.31825500459779121</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9.4133833497624835</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6.5087609444352879E-2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0.34965100829508788</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9.7480086937832056E-2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1.0176782241078701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9.7480086937832056E-2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0.34965100829508788</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1.059292013496286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7.6522619125481928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0.27479504263935439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9.0343844957232022E-2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0.94317687420394059</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9.0343844957232022E-2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0.32405404503483037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0.50310960981224362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8.0573913172331206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0.26937383436232221</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0.30892243678474962</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8.6125265708970389E-2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0.89913550767986017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8.6125265708970389E-2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0.30892243678474962</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1.3289518031481222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8.0784169346374615</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0.25150704271692392</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0.12297849123207527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1.2838779333500141</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0.12297849123207438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0.44111115211998975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0.31548278649727113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5.1353071475923819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5.1536394995293833E-2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0.14660516161938197</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4.0872422962188182E-2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0.42670227450322429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4.0872422962188182E-2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0.14660516161938197</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0.1918304718738888</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9.2973899872560306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3.5244289495323322E-2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0.37355729880258792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0.1041449819953213</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1.0872587792657358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0.10414498199532218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0.37355729880258792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0.61612973312433716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9.2905562879684904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6.4510211113012357</c:v>
                </c:pt>
                <c:pt idx="1">
                  <c:v>9.2973899872560306</c:v>
                </c:pt>
                <c:pt idx="2">
                  <c:v>8.2140384553585335</c:v>
                </c:pt>
                <c:pt idx="3" formatCode="General">
                  <c:v>9.8001200206783672</c:v>
                </c:pt>
                <c:pt idx="4">
                  <c:v>9.5027583314334869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6.8928339503528786</c:v>
                </c:pt>
                <c:pt idx="1">
                  <c:v>8.9641215045005698</c:v>
                </c:pt>
                <c:pt idx="2">
                  <c:v>7.8636179088490659</c:v>
                </c:pt>
                <c:pt idx="3" formatCode="General">
                  <c:v>9.4033428184744263</c:v>
                </c:pt>
                <c:pt idx="4">
                  <c:v>9.0860703319617109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0.27924389132123739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0.43071073931464188</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0.12007893390090008</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1.2536069677796799</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0.12007893390090008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0.43071073931464188</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0.26618746737260146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6.8688181177430234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0.1648632506451051</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0.34666317646401623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9.6647101761932142E-2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1.0089819775087125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9.6647101761929477E-2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0.34666317646401801</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0.36199070571340286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8.926022692013813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0.65078954999966143</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0.49794384943658265</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0.13882302233280441</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1.4492925813970174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0.13882302233280441</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0.49794384943658265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0.66914147145704206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9.1937673835722347</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9.724817054620285</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0.35960156255816145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0.19981302065631112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5.570637625174335E-2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0.58156663413231158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5.570637625174335E-2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0.19981302065631112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0.23343174042808101</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9.724817054620285</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9.7888725106037864</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9.1453552269662239</c:v>
                </c:pt>
                <c:pt idx="1">
                  <c:v>7.6522619125481928</c:v>
                </c:pt>
                <c:pt idx="2">
                  <c:v>7.573319123980979</c:v>
                </c:pt>
                <c:pt idx="3">
                  <c:v>8.1798919601592797</c:v>
                </c:pt>
                <c:pt idx="4">
                  <c:v>9.1937673835722347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6.6213835006130024</c:v>
                </c:pt>
                <c:pt idx="1">
                  <c:v>5.6369996917650518</c:v>
                </c:pt>
                <c:pt idx="2">
                  <c:v>5.6373932418186374</c:v>
                </c:pt>
                <c:pt idx="3">
                  <c:v>6.3030187844839478</c:v>
                </c:pt>
                <c:pt idx="4">
                  <c:v>7.6033156939065893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0.22535925711154725</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0.16363535025037201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4.5620312225858939E-2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0.47626956220165084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4.5620312225858939E-2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0.16363535025037201</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0.27631028979347683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9.7888725106037864</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9.3800216190578745</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8.8898678468461334E-2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0.26147202499771716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7.2896445666981613E-2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0.76102851054556186</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7.2896445666982501E-2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0.26147202499771716</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0.54222393916751166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9.3800216190578745</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Robert Jones &amp; Agnes Hunt Orthopaedic Hospital (754)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Robert Jones &amp; Agnes Hunt Orthopaedic Hospital (754)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Robert Jones &amp; Agnes Hunt Orthopaedic Hospital (754)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Robert Jones &amp; Agnes Hunt Orthopaedic Hospital (754)</c:v>
                </c:pt>
              </c:strCache>
            </c:strRef>
          </c:cat>
          <c:val>
            <c:numRef>
              <c:f>Sheet1!$G$2:$G$3</c:f>
              <c:numCache>
                <c:formatCode>0.0;;</c:formatCode>
                <c:ptCount val="2"/>
                <c:pt idx="0">
                  <c:v>6.4510211113012357</c:v>
                </c:pt>
                <c:pt idx="1">
                  <c:v>6.4510211113012357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Robert Jones &amp; Agnes Hunt Orthopaedic Hospital (754)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Robert Jones &amp; Agnes Hunt Orthopaedic Hospital (754)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Robert Jones &amp; Agnes Hunt Orthopaedic Hospital (754)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3.5489788886987643</c:v>
                </c:pt>
                <c:pt idx="1">
                  <c:v>3.5489788886987643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Robert Jones &amp; Agnes Hunt Orthopaedic Hospital (762)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Robert Jones &amp; Agnes Hunt Orthopaedic Hospital (762)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Robert Jones &amp; Agnes Hunt Orthopaedic Hospital (762)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Robert Jones &amp; Agnes Hunt Orthopaedic Hospital (762)</c:v>
                </c:pt>
              </c:strCache>
            </c:strRef>
          </c:cat>
          <c:val>
            <c:numRef>
              <c:f>Sheet1!$G$2:$G$3</c:f>
              <c:numCache>
                <c:formatCode>0.0;;</c:formatCode>
                <c:ptCount val="2"/>
                <c:pt idx="0">
                  <c:v>8.0582910274307302</c:v>
                </c:pt>
                <c:pt idx="1">
                  <c:v>8.0582910274307302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Robert Jones &amp; Agnes Hunt Orthopaedic Hospital (762)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Robert Jones &amp; Agnes Hunt Orthopaedic Hospital (762)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Robert Jones &amp; Agnes Hunt Orthopaedic Hospital (762)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1.9417089725692698</c:v>
                </c:pt>
                <c:pt idx="1">
                  <c:v>1.9417089725692698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Sheet1!$I$2:$I$3</c:f>
              <c:numCache>
                <c:formatCode>0.0;;</c:formatCode>
                <c:ptCount val="2"/>
                <c:pt idx="0">
                  <c:v>0</c:v>
                </c:pt>
                <c:pt idx="1">
                  <c:v>9.1453552269662239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(846)</c:v>
                </c:pt>
                <c:pt idx="1">
                  <c:v>Robert Jones &amp; Agnes Hunt Orthopaedic Hospital (846)</c:v>
                </c:pt>
              </c:strCache>
            </c:strRef>
          </c:cat>
          <c:val>
            <c:numRef>
              <c:f>Sheet1!$J$2:$J$3</c:f>
              <c:numCache>
                <c:formatCode>0.0;;</c:formatCode>
                <c:ptCount val="2"/>
                <c:pt idx="0">
                  <c:v>9.1453552269662239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0.85464477303377606</c:v>
                </c:pt>
                <c:pt idx="1">
                  <c:v>0.85464477303377606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Robert Jones &amp; Agnes Hunt Orthopaedic Hospital (178)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Robert Jones &amp; Agnes Hunt Orthopaedic Hospital (178)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Robert Jones &amp; Agnes Hunt Orthopaedic Hospital (178)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Robert Jones &amp; Agnes Hunt Orthopaedic Hospital (178)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Robert Jones &amp; Agnes Hunt Orthopaedic Hospital (178)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Robert Jones &amp; Agnes Hunt Orthopaedic Hospital (178)</c:v>
                </c:pt>
              </c:strCache>
            </c:strRef>
          </c:cat>
          <c:val>
            <c:numRef>
              <c:f>Sheet1!$I$2:$I$3</c:f>
              <c:numCache>
                <c:formatCode>0.0;;</c:formatCode>
                <c:ptCount val="2"/>
                <c:pt idx="0">
                  <c:v>7.573319123980979</c:v>
                </c:pt>
                <c:pt idx="1">
                  <c:v>7.573319123980979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(178)</c:v>
                </c:pt>
                <c:pt idx="1">
                  <c:v>Robert Jones &amp; Agnes Hunt Orthopaedic Hospital (178)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2.426680876019021</c:v>
                </c:pt>
                <c:pt idx="1">
                  <c:v>2.426680876019021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Sheet1!$I$2:$I$3</c:f>
              <c:numCache>
                <c:formatCode>0.0;;</c:formatCode>
                <c:ptCount val="2"/>
                <c:pt idx="0">
                  <c:v>9.0771619172101161</c:v>
                </c:pt>
                <c:pt idx="1">
                  <c:v>9.0771619172101161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(852)</c:v>
                </c:pt>
                <c:pt idx="1">
                  <c:v>Robert Jones &amp; Agnes Hunt Orthopaedic Hospital (852)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0.92283808278988388</c:v>
                </c:pt>
                <c:pt idx="1">
                  <c:v>0.92283808278988388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690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RL1 | The Robert Jones and Agnes Hunt Orthopaedic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2690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RL1 | The Robert Jones and Agnes Hunt Orthopaedic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RL1 | The Robert Jones and Agnes Hunt Orthopaedic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The Robert Jones and Agnes Hunt Orthopaedic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985803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During your time in hospital, did you get enough to drink?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37890695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59545548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02380807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927366070"/>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Robert Jones and Agnes Hunt Orthopaedic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Robert Jones and Agnes Hunt Orthopaedic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863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 to get a bed:</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The wait to get a bed on a ward after arrival</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Family / carers being involved in discussions about the patient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able to understand information given about what they should/shouldn't do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Drink:</a:t>
            </a:r>
            <a:r>
              <a:rPr lang="en-GB" sz="1250">
                <a:solidFill>
                  <a:prstClr val="black"/>
                </a:solidFill>
                <a:latin typeface="Arial"/>
              </a:rPr>
              <a:t> </a:t>
            </a:r>
            <a:r>
              <a:rPr lang="en-GB" sz="1250" b="0">
                <a:solidFill>
                  <a:prstClr val="black"/>
                </a:solidFill>
                <a:latin typeface="Arial"/>
              </a:rPr>
              <a:t>Patients getting enough to drink</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room temperature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6229524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938606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775873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19161398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41880793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406735199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06485384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01369274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6715168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4039900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13683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53294312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8081108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75001245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884742262"/>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818019232"/>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063040240"/>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59121591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5571680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72502420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75838882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6721167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6904826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649619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51453233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8839737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12938226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83784758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28631107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02538992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42848853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3393695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8042684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559491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30444846"/>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85307010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70205397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62326867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58690877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40387249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4377847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68075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85545900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41449003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28578359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88440423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64526249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96550124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252940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2535773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89231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66710360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24267754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200672570"/>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20077082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34777683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66913890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8385645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31125358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78629467"/>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77344619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8898173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79300240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679600250"/>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04672494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64959311"/>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18835663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37767263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319498646"/>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1386545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05316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88096878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199215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75619638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04760171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7480920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8989294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16989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41532773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9133681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95912055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60940880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91567204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96706502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51125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67474663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98315289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54399042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420602338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6488954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612564715"/>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25809864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31314343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485516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894919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3752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48800576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1027560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00773774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4018072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8095161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16278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89702095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8466556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81564268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6984237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6423766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83927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7312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9840332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57874876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0523560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22102433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266618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83431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1297404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41454872"/>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541957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6590021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4867607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897228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1937674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6985368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7039626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36163434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1249879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8324796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9348772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55928800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4150248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7332857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8312219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9058089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3706454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1184247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1209183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4413421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1792369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7397896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5653317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1090901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0734048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01663769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72388554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92771758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34868635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45290592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0277225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80393748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760331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123814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5807998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76767545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1959425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85771808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1859650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74206798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5784449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70382800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2674045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75581160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7750243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3063469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10961212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6227731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83204155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79735574"/>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17598981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3990585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30972322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852</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71905924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2252024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897576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97296604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852</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0188637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18011944"/>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11656678"/>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22507449"/>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2933585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54838518"/>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3435419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71621870"/>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73217280"/>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1617735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817519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0524076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679844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8641356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7245352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696662452"/>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70%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863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91%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9949152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200705700"/>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4853627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334951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1100239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355929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0899635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068915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820901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228167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7686732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814742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6694275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251234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801309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240090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1990337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894239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341307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655012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249128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604291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188596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302142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2848903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821080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918533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820665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385370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45680437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81586977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11755650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03229299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867660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723246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454345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748454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677383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7597769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836;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7275313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08039345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458452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4515203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003335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8036611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162049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565329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901575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3558572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9722295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3058466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4931935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9814876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932088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001102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4023823838"/>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574173359"/>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10901</TotalTime>
  <Words>16633</Words>
  <Application>Microsoft Office PowerPoint</Application>
  <PresentationFormat>Widescreen</PresentationFormat>
  <Paragraphs>2045</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Robert Jones and Agnes Hunt Orthopaedic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2025-08-03T17:11:49Z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